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74" r:id="rId5"/>
    <p:sldId id="264" r:id="rId6"/>
    <p:sldId id="257" r:id="rId7"/>
    <p:sldId id="269" r:id="rId8"/>
    <p:sldId id="273" r:id="rId9"/>
    <p:sldId id="261" r:id="rId10"/>
    <p:sldId id="260" r:id="rId11"/>
    <p:sldId id="258" r:id="rId12"/>
    <p:sldId id="270" r:id="rId13"/>
    <p:sldId id="271" r:id="rId14"/>
    <p:sldId id="267" r:id="rId15"/>
    <p:sldId id="272" r:id="rId16"/>
    <p:sldId id="262" r:id="rId17"/>
    <p:sldId id="268" r:id="rId18"/>
    <p:sldId id="25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88495A"/>
    <a:srgbClr val="FFC283"/>
    <a:srgbClr val="FDA7BC"/>
    <a:srgbClr val="FFDD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736" y="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09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754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554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60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23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017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83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91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37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26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C5351-9565-4B5D-8EF2-9D94DB13AFF3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0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8uGRiK2R05I&amp;t=2215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969257"/>
            <a:ext cx="9144000" cy="2387600"/>
          </a:xfrm>
        </p:spPr>
        <p:txBody>
          <a:bodyPr/>
          <a:lstStyle/>
          <a:p>
            <a:r>
              <a:rPr lang="en-US" altLang="ko-KR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HardcoreDungeon</a:t>
            </a:r>
            <a:r>
              <a:rPr lang="en-US" altLang="ko-KR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/>
            </a:r>
            <a:br>
              <a:rPr lang="en-US" altLang="ko-KR" dirty="0">
                <a:latin typeface="210 다락방 B" panose="02020603020101020101" pitchFamily="18" charset="-127"/>
                <a:ea typeface="210 다락방 B" panose="02020603020101020101" pitchFamily="18" charset="-127"/>
              </a:rPr>
            </a:br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그래픽 </a:t>
            </a:r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컨셉</a:t>
            </a:r>
            <a:endParaRPr lang="ko-KR" altLang="en-US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65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1821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캐릭터</a:t>
            </a:r>
            <a:r>
              <a:rPr lang="en-US" altLang="ko-KR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1</a:t>
            </a:r>
            <a:r>
              <a:rPr lang="ko-KR" altLang="en-US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스킬</a:t>
            </a:r>
            <a:endParaRPr lang="ko-KR" altLang="en-US" sz="2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7" y="1158342"/>
            <a:ext cx="5525918" cy="31068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1401824"/>
            <a:ext cx="31438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궁극기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무릉도원 배경으로 바뀌며 꽃잎이 흩날림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07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캐릭터</a:t>
            </a:r>
            <a:r>
              <a:rPr lang="en-US" altLang="ko-KR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2</a:t>
            </a:r>
            <a:endParaRPr lang="ko-KR" altLang="en-US" sz="2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7566" y="1017959"/>
            <a:ext cx="3454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남캐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전사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두손검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제레온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같은 대검 컨셉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남성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178" name="Picture 10" descr="사이퍼즈] 제레온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5" y="1911873"/>
            <a:ext cx="4099827" cy="316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357284" y="1878478"/>
            <a:ext cx="266910" cy="266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257433" y="1448846"/>
            <a:ext cx="89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메인컬러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66317" y="1878478"/>
            <a:ext cx="266910" cy="266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975350" y="1878478"/>
            <a:ext cx="266910" cy="266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284383" y="1878478"/>
            <a:ext cx="266910" cy="266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93416" y="1878478"/>
            <a:ext cx="266910" cy="266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7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캐릭터 애니메이션</a:t>
            </a:r>
            <a:endParaRPr lang="ko-KR" altLang="en-US" sz="2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2342" y="5731192"/>
            <a:ext cx="470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idle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96911" y="5731191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skill1, 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45437" y="5731190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damage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60302" y="5731189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295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캐릭터</a:t>
            </a:r>
            <a:r>
              <a:rPr lang="en-US" altLang="ko-KR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2</a:t>
            </a:r>
            <a:r>
              <a:rPr lang="ko-KR" altLang="en-US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스킬</a:t>
            </a:r>
            <a:endParaRPr lang="ko-KR" altLang="en-US" sz="2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88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UI</a:t>
            </a:r>
            <a:endParaRPr lang="ko-KR" altLang="en-US" sz="2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32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2589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카드일러스트 </a:t>
            </a:r>
            <a:r>
              <a:rPr lang="en-US" altLang="ko-KR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10</a:t>
            </a:r>
            <a:r>
              <a:rPr lang="ko-KR" altLang="en-US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종</a:t>
            </a:r>
            <a:endParaRPr lang="ko-KR" altLang="en-US" sz="2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7566" y="996059"/>
            <a:ext cx="3714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리스트 업로드 시 작업 시작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81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몬스터</a:t>
            </a:r>
            <a:endParaRPr lang="ko-KR" altLang="en-US" sz="2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3074" name="Picture 2" descr="포켓몬스터 - 나무위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06" y="1066483"/>
            <a:ext cx="3924652" cy="296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디지몬 어드벤처 - 나무위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66" y="1122680"/>
            <a:ext cx="6818286" cy="283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7566" y="4160521"/>
            <a:ext cx="4016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포켓몬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디지몬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진화 전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같이 깜찍하고 귀여운 몬스터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066" y="4089400"/>
            <a:ext cx="2213610" cy="22136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206" y="5775961"/>
            <a:ext cx="4016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층이 높아질 수록 비율이 늘어나고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..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대충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강해보이게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57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몬스터</a:t>
            </a:r>
            <a:r>
              <a:rPr lang="en-US" altLang="ko-KR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1, 2, 3, 4 </a:t>
            </a:r>
            <a:endParaRPr lang="ko-KR" altLang="en-US" sz="2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58" y="2119965"/>
            <a:ext cx="9211506" cy="307230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97566" y="996059"/>
            <a:ext cx="3714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초원 컨셉으로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돌맹이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디자인 변화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459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마을</a:t>
            </a:r>
            <a:endParaRPr lang="ko-KR" altLang="en-US" sz="2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7566" y="939801"/>
            <a:ext cx="4016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층마다 다른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마을컨셉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146" name="Picture 2" descr="메이플] 어느 마을에서나 바로 헤네시스 가는법! (ft. 프렌즈 스토리)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6" y="1324670"/>
            <a:ext cx="4947251" cy="251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7566" y="3912492"/>
            <a:ext cx="4016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처음 도착하는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마을컨셉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22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35333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전체적인 그래픽 느낌</a:t>
            </a:r>
            <a:endParaRPr lang="ko-KR" altLang="en-US" sz="2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5742" y="5653069"/>
            <a:ext cx="5100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원신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붕괴같은 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카툰렌더링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방식을 활용한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그래픽 감성 판타지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원신 게임플레이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6" y="1509712"/>
            <a:ext cx="3412066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D진단/中게임 초강세⑤] 원신 충격파…그래도 믿을 곳은 빅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6" y="3543962"/>
            <a:ext cx="3412066" cy="19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미호요의 원신 vs 젤다의 전설 야숨 비교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640" y="1509712"/>
            <a:ext cx="3412068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gameand.co.kr/news/photo/202107/8751_37773_254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640" y="3543962"/>
            <a:ext cx="3412068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영원한 7일의 도시 국민트리 – 꿀팁 – 국민트리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717" y="1509712"/>
            <a:ext cx="3422884" cy="191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영원한 7일의 도시 - 기본 공략 노트 : 네이버 블로그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716" y="3543963"/>
            <a:ext cx="3422885" cy="191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45742" y="6150360"/>
            <a:ext cx="5100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6~7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등신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52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35333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기술적 사항</a:t>
            </a:r>
            <a:endParaRPr lang="ko-KR" altLang="en-US" sz="2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7566" y="1035349"/>
            <a:ext cx="51005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카툰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방식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이펙트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보미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애니메이션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윤정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프로토타입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제작 이후 작업 예정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86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8"/>
          <a:stretch/>
        </p:blipFill>
        <p:spPr>
          <a:xfrm>
            <a:off x="0" y="1160053"/>
            <a:ext cx="6099809" cy="45015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" r="4821"/>
          <a:stretch/>
        </p:blipFill>
        <p:spPr>
          <a:xfrm>
            <a:off x="6178570" y="1160053"/>
            <a:ext cx="5791019" cy="45015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7566" y="353337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일정</a:t>
            </a:r>
            <a:endParaRPr lang="ko-KR" altLang="en-US" sz="2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34471" y="4408528"/>
            <a:ext cx="835562" cy="107722"/>
          </a:xfrm>
          <a:prstGeom prst="rect">
            <a:avLst/>
          </a:prstGeom>
          <a:solidFill>
            <a:srgbClr val="88495A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 </a:t>
            </a:r>
            <a:r>
              <a:rPr lang="en-US" altLang="ko-KR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  <a:endParaRPr lang="ko-KR" altLang="en-US" sz="7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63571" y="3268459"/>
            <a:ext cx="813803" cy="107722"/>
          </a:xfrm>
          <a:prstGeom prst="rect">
            <a:avLst/>
          </a:prstGeom>
          <a:solidFill>
            <a:srgbClr val="7030A0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</a:t>
            </a:r>
            <a:r>
              <a:rPr lang="en-US" altLang="ko-KR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  <a:endParaRPr lang="ko-KR" altLang="en-US" sz="7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63572" y="3433133"/>
            <a:ext cx="813803" cy="107722"/>
          </a:xfrm>
          <a:prstGeom prst="rect">
            <a:avLst/>
          </a:prstGeom>
          <a:solidFill>
            <a:srgbClr val="0070C0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몬스터 모델링</a:t>
            </a:r>
            <a:endParaRPr lang="ko-KR" altLang="en-US" sz="7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78884" y="3804106"/>
            <a:ext cx="816765" cy="107722"/>
          </a:xfrm>
          <a:prstGeom prst="rect">
            <a:avLst/>
          </a:prstGeom>
          <a:solidFill>
            <a:srgbClr val="88495A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 </a:t>
            </a:r>
            <a:r>
              <a:rPr lang="en-US" altLang="ko-KR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원화</a:t>
            </a:r>
            <a:endParaRPr lang="ko-KR" altLang="en-US" sz="7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78884" y="3944157"/>
            <a:ext cx="816765" cy="107722"/>
          </a:xfrm>
          <a:prstGeom prst="rect">
            <a:avLst/>
          </a:prstGeom>
          <a:solidFill>
            <a:srgbClr val="7030A0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 </a:t>
            </a:r>
            <a:r>
              <a:rPr lang="en-US" altLang="ko-KR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컨셉</a:t>
            </a:r>
            <a:endParaRPr lang="ko-KR" altLang="en-US" sz="7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78884" y="4084208"/>
            <a:ext cx="816765" cy="107722"/>
          </a:xfrm>
          <a:prstGeom prst="rect">
            <a:avLst/>
          </a:prstGeom>
          <a:solidFill>
            <a:srgbClr val="0070C0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몬스터 컨셉</a:t>
            </a:r>
            <a:endParaRPr lang="ko-KR" altLang="en-US" sz="7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78884" y="3268459"/>
            <a:ext cx="816765" cy="107722"/>
          </a:xfrm>
          <a:prstGeom prst="rect">
            <a:avLst/>
          </a:prstGeom>
          <a:solidFill>
            <a:srgbClr val="88495A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 </a:t>
            </a:r>
            <a:r>
              <a:rPr lang="en-US" altLang="ko-KR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컨셉</a:t>
            </a:r>
            <a:endParaRPr lang="ko-KR" altLang="en-US" sz="7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82693" y="4381578"/>
            <a:ext cx="816765" cy="107722"/>
          </a:xfrm>
          <a:prstGeom prst="rect">
            <a:avLst/>
          </a:prstGeom>
          <a:solidFill>
            <a:srgbClr val="7030A0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 </a:t>
            </a:r>
            <a:r>
              <a:rPr lang="en-US" altLang="ko-KR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원화</a:t>
            </a:r>
            <a:endParaRPr lang="ko-KR" altLang="en-US" sz="7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300199" y="4381578"/>
            <a:ext cx="816765" cy="10772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endParaRPr lang="ko-KR" altLang="en-US" sz="7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20091" y="3836435"/>
            <a:ext cx="813803" cy="107722"/>
          </a:xfrm>
          <a:prstGeom prst="rect">
            <a:avLst/>
          </a:prstGeom>
          <a:solidFill>
            <a:srgbClr val="FF0000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전투 </a:t>
            </a:r>
            <a:r>
              <a:rPr lang="ko-KR" altLang="en-US" sz="7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프로토타입</a:t>
            </a:r>
            <a:endParaRPr lang="ko-KR" altLang="en-US" sz="7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65186" y="4381578"/>
            <a:ext cx="816765" cy="107722"/>
          </a:xfrm>
          <a:prstGeom prst="rect">
            <a:avLst/>
          </a:prstGeom>
          <a:solidFill>
            <a:srgbClr val="FF7C80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ko-KR" altLang="en-US" sz="7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카툰렌더링</a:t>
            </a:r>
            <a:r>
              <a:rPr lang="ko-KR" altLang="en-US" sz="7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배경</a:t>
            </a:r>
            <a:endParaRPr lang="ko-KR" altLang="en-US" sz="7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65186" y="5003415"/>
            <a:ext cx="816765" cy="107722"/>
          </a:xfrm>
          <a:prstGeom prst="rect">
            <a:avLst/>
          </a:prstGeom>
          <a:solidFill>
            <a:schemeClr val="accent4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ko-KR" altLang="en-US" sz="7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이펙트 공부</a:t>
            </a:r>
            <a:endParaRPr lang="ko-KR" altLang="en-US" sz="7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03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353337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전투 화면</a:t>
            </a:r>
            <a:endParaRPr lang="ko-KR" altLang="en-US" sz="2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214" y="1317255"/>
            <a:ext cx="1664586" cy="36814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22214" y="4998720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스킬을 사용하는 캐릭터로 카메라 전환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6" y="1316285"/>
            <a:ext cx="6551467" cy="368243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97566" y="911755"/>
            <a:ext cx="6009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전투 화면 </a:t>
            </a:r>
            <a:r>
              <a:rPr lang="en-US" altLang="ko-KR" sz="900" dirty="0" smtClean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(214) [</a:t>
            </a:r>
            <a:r>
              <a:rPr lang="ko-KR" altLang="en-US" sz="9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일곱개의</a:t>
            </a:r>
            <a:r>
              <a:rPr lang="ko-KR" altLang="en-US" sz="900" dirty="0" smtClean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 대죄</a:t>
            </a:r>
            <a:r>
              <a:rPr lang="en-US" altLang="ko-KR" sz="900" dirty="0" smtClean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] PC</a:t>
            </a:r>
            <a:r>
              <a:rPr lang="ko-KR" altLang="en-US" sz="900" dirty="0" smtClean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버전 출시</a:t>
            </a:r>
            <a:r>
              <a:rPr lang="en-US" altLang="ko-KR" sz="900" dirty="0" smtClean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!? - 1</a:t>
            </a:r>
            <a:r>
              <a:rPr lang="ko-KR" altLang="en-US" sz="900" dirty="0" smtClean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레벨부터 천천히 구경 </a:t>
            </a:r>
            <a:r>
              <a:rPr lang="en-US" altLang="ko-KR" sz="900" dirty="0" smtClean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(</a:t>
            </a:r>
            <a:r>
              <a:rPr lang="ko-KR" altLang="en-US" sz="900" dirty="0" smtClean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완전 초보입니다만</a:t>
            </a:r>
            <a:r>
              <a:rPr lang="en-US" altLang="ko-KR" sz="900" dirty="0" smtClean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...?) </a:t>
            </a:r>
            <a:r>
              <a:rPr lang="ko-KR" altLang="en-US" sz="900" dirty="0" smtClean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도움</a:t>
            </a:r>
            <a:r>
              <a:rPr lang="en-US" altLang="ko-KR" sz="900" dirty="0" smtClean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!!!!!! - YouTube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7566" y="4998720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 비율은 좀더 크게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10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353337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배경</a:t>
            </a:r>
            <a:endParaRPr lang="ko-KR" altLang="en-US" sz="2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194" y="5461778"/>
            <a:ext cx="3296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스테이지 초원 배경에서 점점 마을로 이동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원신 게임플레이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6" y="1509712"/>
            <a:ext cx="3412066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D진단/中게임 초강세⑤] 원신 충격파…그래도 믿을 곳은 빅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6" y="3543962"/>
            <a:ext cx="3412066" cy="19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미호요의 원신 vs 젤다의 전설 야숨 비교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640" y="1509712"/>
            <a:ext cx="3412068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gameand.co.kr/news/photo/202107/8751_37773_254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640" y="3543962"/>
            <a:ext cx="3412068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473716" y="1201935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리소스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73716" y="1509712"/>
            <a:ext cx="3570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하늘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나무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땅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돌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질감표현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가능하면 추가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6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캐릭터</a:t>
            </a:r>
            <a:r>
              <a:rPr lang="en-US" altLang="ko-KR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1</a:t>
            </a:r>
            <a:endParaRPr lang="ko-KR" altLang="en-US" sz="2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7566" y="1015741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한국풍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7566" y="1401824"/>
            <a:ext cx="351570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여캐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도사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무릉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복숭아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부채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마법사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부채를 휘두르면 복숭아 꽃이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몬스터에게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꽂힘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여성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퓨전 한복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Picture 2" descr="환상의 낙원 무릉도원에서 불어오는 복숭아향기 '피치블라썸' | 텀블벅 - 크리에이터를 위한 크라우드펀딩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6" y="3627585"/>
            <a:ext cx="2493432" cy="187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복숭아맛 쿠키 (오븐브레이크) | 쿠키런 위키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741" y="3541376"/>
            <a:ext cx="1998070" cy="199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i3.ruliweb.com/img/5/6/5/9/56599B0F4B38C3002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020" y="647732"/>
            <a:ext cx="4199942" cy="512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65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캐릭터</a:t>
            </a:r>
            <a:r>
              <a:rPr lang="en-US" altLang="ko-KR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1</a:t>
            </a:r>
            <a:endParaRPr lang="ko-KR" altLang="en-US" sz="2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77796" y="887997"/>
            <a:ext cx="266910" cy="266910"/>
          </a:xfrm>
          <a:prstGeom prst="rect">
            <a:avLst/>
          </a:prstGeom>
          <a:solidFill>
            <a:srgbClr val="FDA7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77945" y="495187"/>
            <a:ext cx="89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메인컬러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86829" y="887997"/>
            <a:ext cx="266910" cy="266910"/>
          </a:xfrm>
          <a:prstGeom prst="rect">
            <a:avLst/>
          </a:prstGeom>
          <a:solidFill>
            <a:srgbClr val="FF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95862" y="887997"/>
            <a:ext cx="266910" cy="266910"/>
          </a:xfrm>
          <a:prstGeom prst="rect">
            <a:avLst/>
          </a:prstGeom>
          <a:solidFill>
            <a:srgbClr val="FFC2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104895" y="887997"/>
            <a:ext cx="266910" cy="266910"/>
          </a:xfrm>
          <a:prstGeom prst="rect">
            <a:avLst/>
          </a:prstGeom>
          <a:solidFill>
            <a:srgbClr val="884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" y="4704468"/>
            <a:ext cx="1907114" cy="19071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3" y="3353605"/>
            <a:ext cx="1231726" cy="12320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6" y="1371098"/>
            <a:ext cx="1122104" cy="11221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3" y="2253675"/>
            <a:ext cx="1193083" cy="119308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40" y="1371098"/>
            <a:ext cx="9620078" cy="519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8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캐릭터 애니메이션</a:t>
            </a:r>
            <a:endParaRPr lang="ko-KR" altLang="en-US" sz="2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2342" y="5731192"/>
            <a:ext cx="470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idle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96911" y="5731191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skill1, 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45437" y="5731190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damage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60302" y="5731189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63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253</Words>
  <Application>Microsoft Office PowerPoint</Application>
  <PresentationFormat>와이드스크린</PresentationFormat>
  <Paragraphs>73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210 다락방 B</vt:lpstr>
      <vt:lpstr>나눔스퀘어</vt:lpstr>
      <vt:lpstr>맑은 고딕</vt:lpstr>
      <vt:lpstr>Arial</vt:lpstr>
      <vt:lpstr>Office 테마</vt:lpstr>
      <vt:lpstr>HardcoreDungeon 그래픽 컨셉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58</cp:revision>
  <dcterms:created xsi:type="dcterms:W3CDTF">2023-01-08T12:32:08Z</dcterms:created>
  <dcterms:modified xsi:type="dcterms:W3CDTF">2023-01-18T09:09:49Z</dcterms:modified>
</cp:coreProperties>
</file>